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-18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A0DB-63E4-423B-8BE1-EE1DB72A5BD3}" type="datetimeFigureOut">
              <a:rPr lang="en-US" smtClean="0"/>
              <a:t>27-Feb-17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E32-F194-42B0-979C-08E3FF264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94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A0DB-63E4-423B-8BE1-EE1DB72A5BD3}" type="datetimeFigureOut">
              <a:rPr lang="en-US" smtClean="0"/>
              <a:t>27-Feb-17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E32-F194-42B0-979C-08E3FF264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06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A0DB-63E4-423B-8BE1-EE1DB72A5BD3}" type="datetimeFigureOut">
              <a:rPr lang="en-US" smtClean="0"/>
              <a:t>27-Feb-17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E32-F194-42B0-979C-08E3FF264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799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A0DB-63E4-423B-8BE1-EE1DB72A5BD3}" type="datetimeFigureOut">
              <a:rPr lang="en-US" smtClean="0"/>
              <a:t>27-Feb-17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E32-F194-42B0-979C-08E3FF264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607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A0DB-63E4-423B-8BE1-EE1DB72A5BD3}" type="datetimeFigureOut">
              <a:rPr lang="en-US" smtClean="0"/>
              <a:t>27-Feb-17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E32-F194-42B0-979C-08E3FF264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372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A0DB-63E4-423B-8BE1-EE1DB72A5BD3}" type="datetimeFigureOut">
              <a:rPr lang="en-US" smtClean="0"/>
              <a:t>27-Feb-17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E32-F194-42B0-979C-08E3FF264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94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A0DB-63E4-423B-8BE1-EE1DB72A5BD3}" type="datetimeFigureOut">
              <a:rPr lang="en-US" smtClean="0"/>
              <a:t>27-Feb-17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E32-F194-42B0-979C-08E3FF264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56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A0DB-63E4-423B-8BE1-EE1DB72A5BD3}" type="datetimeFigureOut">
              <a:rPr lang="en-US" smtClean="0"/>
              <a:t>27-Feb-17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E32-F194-42B0-979C-08E3FF264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921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A0DB-63E4-423B-8BE1-EE1DB72A5BD3}" type="datetimeFigureOut">
              <a:rPr lang="en-US" smtClean="0"/>
              <a:t>27-Feb-17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E32-F194-42B0-979C-08E3FF264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260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A0DB-63E4-423B-8BE1-EE1DB72A5BD3}" type="datetimeFigureOut">
              <a:rPr lang="en-US" smtClean="0"/>
              <a:t>27-Feb-17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E32-F194-42B0-979C-08E3FF264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62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A0DB-63E4-423B-8BE1-EE1DB72A5BD3}" type="datetimeFigureOut">
              <a:rPr lang="en-US" smtClean="0"/>
              <a:t>27-Feb-17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E32-F194-42B0-979C-08E3FF264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90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1A0DB-63E4-423B-8BE1-EE1DB72A5BD3}" type="datetimeFigureOut">
              <a:rPr lang="en-US" smtClean="0"/>
              <a:t>27-Feb-17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C9E32-F194-42B0-979C-08E3FF264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8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249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89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Custom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Петър Баев</cp:lastModifiedBy>
  <cp:revision>2</cp:revision>
  <dcterms:created xsi:type="dcterms:W3CDTF">2015-09-15T09:35:47Z</dcterms:created>
  <dcterms:modified xsi:type="dcterms:W3CDTF">2017-02-27T10:38:02Z</dcterms:modified>
</cp:coreProperties>
</file>