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44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C1078-46ED-40F9-8930-935BAD7C2B02}" type="datetimeFigureOut">
              <a:rPr lang="zh-CN" altLang="en-US" smtClean="0"/>
              <a:t>2015/5/12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52ADC-5BFA-4FBD-BEE2-16096B7F41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48055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C1078-46ED-40F9-8930-935BAD7C2B02}" type="datetimeFigureOut">
              <a:rPr lang="zh-CN" altLang="en-US" smtClean="0"/>
              <a:t>2015/5/12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52ADC-5BFA-4FBD-BEE2-16096B7F41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57022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C1078-46ED-40F9-8930-935BAD7C2B02}" type="datetimeFigureOut">
              <a:rPr lang="zh-CN" altLang="en-US" smtClean="0"/>
              <a:t>2015/5/12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52ADC-5BFA-4FBD-BEE2-16096B7F41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0764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C1078-46ED-40F9-8930-935BAD7C2B02}" type="datetimeFigureOut">
              <a:rPr lang="zh-CN" altLang="en-US" smtClean="0"/>
              <a:t>2015/5/12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52ADC-5BFA-4FBD-BEE2-16096B7F41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12830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C1078-46ED-40F9-8930-935BAD7C2B02}" type="datetimeFigureOut">
              <a:rPr lang="zh-CN" altLang="en-US" smtClean="0"/>
              <a:t>2015/5/12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52ADC-5BFA-4FBD-BEE2-16096B7F41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8243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C1078-46ED-40F9-8930-935BAD7C2B02}" type="datetimeFigureOut">
              <a:rPr lang="zh-CN" altLang="en-US" smtClean="0"/>
              <a:t>2015/5/12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52ADC-5BFA-4FBD-BEE2-16096B7F41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6724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C1078-46ED-40F9-8930-935BAD7C2B02}" type="datetimeFigureOut">
              <a:rPr lang="zh-CN" altLang="en-US" smtClean="0"/>
              <a:t>2015/5/12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52ADC-5BFA-4FBD-BEE2-16096B7F41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5664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C1078-46ED-40F9-8930-935BAD7C2B02}" type="datetimeFigureOut">
              <a:rPr lang="zh-CN" altLang="en-US" smtClean="0"/>
              <a:t>2015/5/12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52ADC-5BFA-4FBD-BEE2-16096B7F41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80622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C1078-46ED-40F9-8930-935BAD7C2B02}" type="datetimeFigureOut">
              <a:rPr lang="zh-CN" altLang="en-US" smtClean="0"/>
              <a:t>2015/5/12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52ADC-5BFA-4FBD-BEE2-16096B7F41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21815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C1078-46ED-40F9-8930-935BAD7C2B02}" type="datetimeFigureOut">
              <a:rPr lang="zh-CN" altLang="en-US" smtClean="0"/>
              <a:t>2015/5/12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52ADC-5BFA-4FBD-BEE2-16096B7F41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7820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zh-CN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C1078-46ED-40F9-8930-935BAD7C2B02}" type="datetimeFigureOut">
              <a:rPr lang="zh-CN" altLang="en-US" smtClean="0"/>
              <a:t>2015/5/12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52ADC-5BFA-4FBD-BEE2-16096B7F41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44559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C1078-46ED-40F9-8930-935BAD7C2B02}" type="datetimeFigureOut">
              <a:rPr lang="zh-CN" altLang="en-US" smtClean="0"/>
              <a:t>2015/5/12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B52ADC-5BFA-4FBD-BEE2-16096B7F41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6957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0968809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WPS Office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宋体</vt:lpstr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2015-05-12T09:30:45Z</dcterms:created>
  <dcterms:modified xsi:type="dcterms:W3CDTF">2015-05-12T09:30:52Z</dcterms:modified>
</cp:coreProperties>
</file>