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69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45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532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137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38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71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33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80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31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819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537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5F522-6256-461E-A79F-4037A6D0C8F9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A564D-84E6-4D0E-9D2B-1519760DA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56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222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WPS Office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2015-05-12T09:24:01Z</dcterms:created>
  <dcterms:modified xsi:type="dcterms:W3CDTF">2015-05-12T09:28:20Z</dcterms:modified>
</cp:coreProperties>
</file>