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144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626906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6854548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775322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301376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743814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98712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073397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328030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413123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618199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185372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35F522-6256-461E-A79F-4037A6D0C8F9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1A564D-84E6-4D0E-9D2B-1519760DAFC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25756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702221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WPS Office</Application>
  <PresentationFormat>全屏显示(4:3)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宋体</vt:lpstr>
      <vt:lpstr>Arial</vt:lpstr>
      <vt:lpstr>Calibri</vt:lpstr>
      <vt:lpstr>Calibri Light</vt:lpstr>
      <vt:lpstr>Office 主题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2015-05-12T09:24:01Z</dcterms:created>
  <dcterms:modified xsi:type="dcterms:W3CDTF">2015-05-12T09:28:20Z</dcterms:modified>
</cp:coreProperties>
</file>